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60" r:id="rId5"/>
    <p:sldId id="261" r:id="rId6"/>
    <p:sldId id="263" r:id="rId7"/>
    <p:sldId id="269" r:id="rId8"/>
    <p:sldId id="270" r:id="rId9"/>
    <p:sldId id="264" r:id="rId10"/>
    <p:sldId id="271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0" y="838200"/>
            <a:ext cx="6705600" cy="4267200"/>
          </a:xfrm>
        </p:spPr>
        <p:txBody>
          <a:bodyPr>
            <a:no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Центры развития в дошкольных группах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304800"/>
            <a:ext cx="4800600" cy="639762"/>
          </a:xfrm>
        </p:spPr>
        <p:txBody>
          <a:bodyPr/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Мы делаем выбор</a:t>
            </a:r>
            <a:endParaRPr lang="ru-RU" dirty="0"/>
          </a:p>
        </p:txBody>
      </p:sp>
      <p:pic>
        <p:nvPicPr>
          <p:cNvPr id="3" name="Рисунок 2" descr="E:\среда\20220405_150310.jpg"/>
          <p:cNvPicPr/>
          <p:nvPr/>
        </p:nvPicPr>
        <p:blipFill>
          <a:blip r:embed="rId2" cstate="print"/>
          <a:srcRect l="1947" t="24051" r="12892" b="23350"/>
          <a:stretch>
            <a:fillRect/>
          </a:stretch>
        </p:blipFill>
        <p:spPr bwMode="auto">
          <a:xfrm rot="5400000">
            <a:off x="492600" y="2169000"/>
            <a:ext cx="41148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газеты юбилей\20220330_095615.jpg"/>
          <p:cNvPicPr/>
          <p:nvPr/>
        </p:nvPicPr>
        <p:blipFill>
          <a:blip r:embed="rId3" cstate="print"/>
          <a:srcRect l="18118" t="6771" r="3427" b="5419"/>
          <a:stretch>
            <a:fillRect/>
          </a:stretch>
        </p:blipFill>
        <p:spPr bwMode="auto">
          <a:xfrm rot="5400000">
            <a:off x="4006810" y="2012990"/>
            <a:ext cx="4038600" cy="29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8768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Работа в центрах</a:t>
            </a:r>
            <a:endParaRPr lang="ru-RU" dirty="0"/>
          </a:p>
        </p:txBody>
      </p:sp>
      <p:pic>
        <p:nvPicPr>
          <p:cNvPr id="3" name="Рисунок 2" descr="E:\Румянцева Ю.В\IMG-20220316-WA0009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85800" y="1066800"/>
            <a:ext cx="1978819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Румянцева Ю.В\IMG-20220316-WA0012.jpg"/>
          <p:cNvPicPr/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1143000" y="3962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Румянцева Ю.В\IMG-20220316-WA00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962400"/>
            <a:ext cx="27559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Румянцева Ю.В\IMG-20220316-WA0028.jpg"/>
          <p:cNvPicPr/>
          <p:nvPr/>
        </p:nvPicPr>
        <p:blipFill>
          <a:blip r:embed="rId5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505200" y="1066800"/>
            <a:ext cx="19812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Румянцева Ю.В\IMG-20220316-WA0029.jpg"/>
          <p:cNvPicPr/>
          <p:nvPr/>
        </p:nvPicPr>
        <p:blipFill>
          <a:blip r:embed="rId6" cstate="print">
            <a:lum bright="10000"/>
          </a:blip>
          <a:srcRect r="36617"/>
          <a:stretch>
            <a:fillRect/>
          </a:stretch>
        </p:blipFill>
        <p:spPr bwMode="auto">
          <a:xfrm>
            <a:off x="6172200" y="990600"/>
            <a:ext cx="216535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419600" cy="563562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Работа в центрах</a:t>
            </a:r>
            <a:endParaRPr lang="ru-RU" dirty="0"/>
          </a:p>
        </p:txBody>
      </p:sp>
      <p:pic>
        <p:nvPicPr>
          <p:cNvPr id="3" name="Рисунок 2" descr="E:\группа Турчанинова Е.Г\20220314_092925.jpg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33400" y="1143000"/>
            <a:ext cx="2112678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группа Турчанинова Е.Г\20220316_075115.jpg"/>
          <p:cNvPicPr/>
          <p:nvPr/>
        </p:nvPicPr>
        <p:blipFill>
          <a:blip r:embed="rId3" cstate="print">
            <a:lum bright="20000"/>
          </a:blip>
          <a:srcRect t="5748" r="17283"/>
          <a:stretch>
            <a:fillRect/>
          </a:stretch>
        </p:blipFill>
        <p:spPr bwMode="auto">
          <a:xfrm rot="5400000">
            <a:off x="3114600" y="1305000"/>
            <a:ext cx="2700000" cy="237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группа Турчанинова Е.Г\20220317_104205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400800" y="1143000"/>
            <a:ext cx="20574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группа Боярских Л.Г\IMG-20220321-WA0016.jpg"/>
          <p:cNvPicPr/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905000" y="4191000"/>
            <a:ext cx="2705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группа Дубских Т.М\IMG_20220318_161133_BURST001_COVER.jpg"/>
          <p:cNvPicPr/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5181600" y="3962400"/>
            <a:ext cx="185429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группа Турчанинова Е.Г\20220317_155012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629400" y="22860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группа Турчанинова Е.Г\20220311_160247.jpg"/>
          <p:cNvPicPr/>
          <p:nvPr/>
        </p:nvPicPr>
        <p:blipFill>
          <a:blip r:embed="rId3" cstate="print">
            <a:lum bright="10000"/>
          </a:blip>
          <a:srcRect t="3147" b="9790"/>
          <a:stretch>
            <a:fillRect/>
          </a:stretch>
        </p:blipFill>
        <p:spPr bwMode="auto">
          <a:xfrm>
            <a:off x="3429000" y="2133600"/>
            <a:ext cx="2047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81800" cy="1477962"/>
          </a:xfrm>
        </p:spPr>
        <p:txBody>
          <a:bodyPr>
            <a:norm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Наши родители принимают участие в образовательном процессе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E:\группа Боярских Л.Г\IMG-20220321-WA0023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04800" y="2057400"/>
            <a:ext cx="1959769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группа Дубских Т.М\IMG_20220315_080218.jpg"/>
          <p:cNvPicPr/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876800" y="4419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группа Дубских Т.М\IMG_20220315_073659_BURST002.jpg"/>
          <p:cNvPicPr/>
          <p:nvPr/>
        </p:nvPicPr>
        <p:blipFill>
          <a:blip r:embed="rId6" cstate="print">
            <a:lum bright="10000"/>
          </a:blip>
          <a:srcRect t="6012" b="23050"/>
          <a:stretch>
            <a:fillRect/>
          </a:stretch>
        </p:blipFill>
        <p:spPr bwMode="auto">
          <a:xfrm>
            <a:off x="1676400" y="44196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 «Родной город»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Содержимое 3" descr="D:\группа Боярских Л.Г\IMG-20220321-WA0004.jpg"/>
          <p:cNvPicPr>
            <a:picLocks noGrp="1"/>
          </p:cNvPicPr>
          <p:nvPr>
            <p:ph sz="quarter"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57200" y="13716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среда\20220405_145653.jpg"/>
          <p:cNvPicPr/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 rot="5400000">
            <a:off x="5492697" y="1670103"/>
            <a:ext cx="3454823" cy="27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реда\20220406_104510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5400000">
            <a:off x="3088058" y="3617542"/>
            <a:ext cx="3337137" cy="250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среда\20220406_1049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51799" y="1521001"/>
            <a:ext cx="3132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среда\IMG-20220406-WA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142999"/>
            <a:ext cx="2438400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029200" cy="792162"/>
          </a:xfrm>
        </p:spPr>
        <p:txBody>
          <a:bodyPr/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 эмоций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D:\группа Боярских Л.Г\IMG-20220321-WA0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1143000"/>
            <a:ext cx="2438399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среда\20220405_150059.jpg"/>
          <p:cNvPicPr/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2667000" y="3962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 книги и родного языка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D:\группа Боярских Л.Г\IMG-20220321-WA0007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38200" y="1676400"/>
            <a:ext cx="324072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группа Дубских Т.М\IMG_20220314_170412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410200" y="1676400"/>
            <a:ext cx="27432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газеты юбилей\20220330_100425.jpg"/>
          <p:cNvPicPr/>
          <p:nvPr/>
        </p:nvPicPr>
        <p:blipFill>
          <a:blip r:embed="rId4" cstate="print">
            <a:lum bright="10000"/>
          </a:blip>
          <a:srcRect l="12495" r="462"/>
          <a:stretch>
            <a:fillRect/>
          </a:stretch>
        </p:blipFill>
        <p:spPr bwMode="auto">
          <a:xfrm rot="5400000">
            <a:off x="3162300" y="4000501"/>
            <a:ext cx="28955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среда\20220405_145402.jpg"/>
          <p:cNvPicPr/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 rot="5400000">
            <a:off x="4182943" y="1379657"/>
            <a:ext cx="3722053" cy="27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029200" cy="609600"/>
          </a:xfrm>
        </p:spPr>
        <p:txBody>
          <a:bodyPr/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 математики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D:\группа Турчанинова Е.Г\20220311_151026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57200" y="914400"/>
            <a:ext cx="274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Румянцева Ю.В\IMG-20220316-WA00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429000"/>
            <a:ext cx="240625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группа Турчанинова Е.Г\20220322_1003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352800"/>
            <a:ext cx="2444716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среда\20220405_150029.jpg"/>
          <p:cNvPicPr/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334000" y="12954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191000" cy="639762"/>
          </a:xfrm>
        </p:spPr>
        <p:txBody>
          <a:bodyPr/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 познания</a:t>
            </a:r>
            <a:endParaRPr lang="ru-RU" dirty="0"/>
          </a:p>
        </p:txBody>
      </p:sp>
      <p:pic>
        <p:nvPicPr>
          <p:cNvPr id="3" name="Рисунок 2" descr="E:\группа Боярских Л.Г\IMG-20220321-WA0021.jpg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57201" y="13716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группа Турчанинова Е.Г\20220311_151111.jpg"/>
          <p:cNvPicPr/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429000" y="3200400"/>
            <a:ext cx="2543882" cy="339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среда\20220406_134018.jpg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5400000">
            <a:off x="5375700" y="1337100"/>
            <a:ext cx="32766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среда\IMG-20220406-WA0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2772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0" y="152400"/>
            <a:ext cx="5105400" cy="639762"/>
          </a:xfrm>
        </p:spPr>
        <p:txBody>
          <a:bodyPr/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 творчества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C:\Users\User\Desktop\среда\20220405_1457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57499" y="3314701"/>
            <a:ext cx="35052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200" cy="1020762"/>
          </a:xfrm>
        </p:spPr>
        <p:txBody>
          <a:bodyPr>
            <a:normAutofit/>
          </a:bodyPr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Музыкально – театральный центр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C:\Users\User\Desktop\среда\20220405_150204.jpg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5400000">
            <a:off x="-245100" y="1964700"/>
            <a:ext cx="35814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среда\IMG-20220406-WA0004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124200" y="1524000"/>
            <a:ext cx="2700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среда\20220406_101740.jpg"/>
          <p:cNvPicPr/>
          <p:nvPr/>
        </p:nvPicPr>
        <p:blipFill>
          <a:blip r:embed="rId4" cstate="print">
            <a:lum bright="20000"/>
          </a:blip>
          <a:srcRect r="12112"/>
          <a:stretch>
            <a:fillRect/>
          </a:stretch>
        </p:blipFill>
        <p:spPr bwMode="auto">
          <a:xfrm rot="5400000">
            <a:off x="5515800" y="2028000"/>
            <a:ext cx="3528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 конструирования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E:\Румянцева Ю.В\IMG-20220316-WA0011.jpg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33400" y="2514600"/>
            <a:ext cx="20764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группа Турчанинова Е.Г\20220216_092444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895600" y="3352800"/>
            <a:ext cx="2133600" cy="284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группа Турчанинова Е.Г\20220318_095517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638800" y="25908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реда\20220406_134502.jpg"/>
          <p:cNvPicPr/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10800000">
            <a:off x="2743200" y="1219200"/>
            <a:ext cx="2628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334</TotalTime>
  <Words>45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Центры развития в дошкольных группах</vt:lpstr>
      <vt:lpstr>Центр «Родной город»</vt:lpstr>
      <vt:lpstr>Центр эмоций</vt:lpstr>
      <vt:lpstr>Центр книги и родного языка</vt:lpstr>
      <vt:lpstr>Центр математики</vt:lpstr>
      <vt:lpstr>Центр познания</vt:lpstr>
      <vt:lpstr>Центр творчества</vt:lpstr>
      <vt:lpstr>Музыкально – театральный центр</vt:lpstr>
      <vt:lpstr>Центр конструирования</vt:lpstr>
      <vt:lpstr>Мы делаем выбор</vt:lpstr>
      <vt:lpstr>Работа в центрах</vt:lpstr>
      <vt:lpstr>Работа в центрах</vt:lpstr>
      <vt:lpstr>Наши родители принимают участие в образовательном процессе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 и работа в центрах</dc:title>
  <dc:creator>User</dc:creator>
  <cp:lastModifiedBy>Пользователь Windows</cp:lastModifiedBy>
  <cp:revision>40</cp:revision>
  <dcterms:created xsi:type="dcterms:W3CDTF">2022-04-04T05:51:54Z</dcterms:created>
  <dcterms:modified xsi:type="dcterms:W3CDTF">2022-04-06T10:02:10Z</dcterms:modified>
</cp:coreProperties>
</file>